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Average" pitchFamily="2" charset="77"/>
      <p:regular r:id="rId13"/>
    </p:embeddedFont>
    <p:embeddedFont>
      <p:font typeface="Oswald" pitchFamily="2" charset="77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81"/>
  </p:normalViewPr>
  <p:slideViewPr>
    <p:cSldViewPr snapToGrid="0">
      <p:cViewPr varScale="1">
        <p:scale>
          <a:sx n="154" d="100"/>
          <a:sy n="154" d="100"/>
        </p:scale>
        <p:origin x="34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1306a3a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1306a3a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1df3326a55_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1df3326a55_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df3326a5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df3326a5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20fe8daf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20fe8daf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20fe8dafc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20fe8dafc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20fe8dafc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20fe8dafc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20fe8dafca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20fe8dafca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20fe8dafca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20fe8dafca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d435d9f23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d435d9f23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Lower the Sensor elevation to the middle or bottom chasis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Tank Bot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Tasneem, Damian, Justin &amp; Kristina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/>
        </p:nvSpPr>
        <p:spPr>
          <a:xfrm>
            <a:off x="683775" y="1238400"/>
            <a:ext cx="78558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In the end we completed H.E.R.O. the Tank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We learned a lot about the importance of communication with one another and sticking to a timeline for the project.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Finally we found that in the future we will allot more time toward assembly and completion testing with a focus on expecting the unexpected.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Endnotes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" sz="1720" dirty="0">
                <a:solidFill>
                  <a:schemeClr val="dk1"/>
                </a:solidFill>
              </a:rPr>
              <a:t>this was our design for this years project. We have designed a Tank that we had named H.E.R.O. </a:t>
            </a:r>
            <a:endParaRPr sz="162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" sz="1720" dirty="0">
                <a:solidFill>
                  <a:schemeClr val="dk1"/>
                </a:solidFill>
              </a:rPr>
              <a:t>This name stands for Heroic Engineering Robot Object.</a:t>
            </a:r>
            <a:endParaRPr sz="172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" sz="1720" dirty="0">
                <a:solidFill>
                  <a:schemeClr val="dk1"/>
                </a:solidFill>
              </a:rPr>
              <a:t>In the beginning of the year, after much deliberation the team decided to make a Tank. From there we started to design, program, manage, and finalize the main concept of the vehicle. </a:t>
            </a:r>
            <a:endParaRPr sz="172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" sz="1720" dirty="0">
                <a:solidFill>
                  <a:schemeClr val="dk1"/>
                </a:solidFill>
              </a:rPr>
              <a:t>The main objective of this project was to design a moving Vehicle. The objectives0. of this were; Can follow all requirement, by avoid all obstacles it encounters, move in straight lines, and run smoothly with little to no issues. </a:t>
            </a:r>
            <a:endParaRPr sz="172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" sz="1720" dirty="0">
                <a:solidFill>
                  <a:schemeClr val="dk1"/>
                </a:solidFill>
              </a:rPr>
              <a:t> In the next, we will be talking about the requirements in more depth…. </a:t>
            </a:r>
            <a:endParaRPr sz="172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Requirements</a:t>
            </a:r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1591500" y="1200500"/>
            <a:ext cx="5961000" cy="3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The product requirements were to create a fast moving, durable vehicle that can avoid objects. Our Tank bot includes the following features: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Speed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Straight Line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90 degree Right turn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Durable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Turret Swivel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Reverse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Ultrasonic sensor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Recoil 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Tank Hatch 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Modular components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Shooting Sound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238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verage"/>
              <a:buAutoNum type="arabicPeriod"/>
            </a:pPr>
            <a:r>
              <a:rPr lang="en" sz="15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LED Light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Approach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62800" cy="341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During the initial design approach we had 2 design plans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Ambulance truck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Tank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finalized our choice with the tank, which led us to a design inspired by the BT Tank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4500" y="858250"/>
            <a:ext cx="2236150" cy="1284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4500" y="2243425"/>
            <a:ext cx="2236139" cy="2145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8150" y="2661485"/>
            <a:ext cx="2236151" cy="1586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08151" y="1017722"/>
            <a:ext cx="2236150" cy="1374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2200" y="3792125"/>
            <a:ext cx="238125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Design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As the last weeks approached we finalized our design leading us to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6050" y="279450"/>
            <a:ext cx="3035724" cy="210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6050" y="2571750"/>
            <a:ext cx="3035724" cy="2447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17"/>
          <p:cNvCxnSpPr/>
          <p:nvPr/>
        </p:nvCxnSpPr>
        <p:spPr>
          <a:xfrm>
            <a:off x="915600" y="2179200"/>
            <a:ext cx="3381900" cy="108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3" name="Google Shape;93;p17"/>
          <p:cNvSpPr txBox="1"/>
          <p:nvPr/>
        </p:nvSpPr>
        <p:spPr>
          <a:xfrm>
            <a:off x="311700" y="2604563"/>
            <a:ext cx="4001700" cy="23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Some last minute features were also added during the assembly procedure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Magnetic top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Body spacers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Stickers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results</a:t>
            </a:r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•Our tank ran at around 60% speed.</a:t>
            </a:r>
            <a:endParaRPr sz="2800">
              <a:solidFill>
                <a:schemeClr val="dk1"/>
              </a:solidFill>
            </a:endParaRPr>
          </a:p>
          <a:p>
            <a:pPr marL="127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•Had to sacrifice speed to allow the servo to move around. 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•Additional features include the following: </a:t>
            </a:r>
            <a:endParaRPr sz="2800">
              <a:solidFill>
                <a:schemeClr val="dk1"/>
              </a:solidFill>
            </a:endParaRPr>
          </a:p>
          <a:p>
            <a:pPr marL="127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•recoil</a:t>
            </a:r>
            <a:endParaRPr sz="2400">
              <a:solidFill>
                <a:schemeClr val="dk1"/>
              </a:solidFill>
            </a:endParaRPr>
          </a:p>
          <a:p>
            <a:pPr marL="127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•shooting sound</a:t>
            </a:r>
            <a:endParaRPr sz="2400">
              <a:solidFill>
                <a:schemeClr val="dk1"/>
              </a:solidFill>
            </a:endParaRPr>
          </a:p>
          <a:p>
            <a:pPr marL="127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•muzzle flash</a:t>
            </a:r>
            <a:endParaRPr sz="2400">
              <a:solidFill>
                <a:schemeClr val="dk1"/>
              </a:solidFill>
            </a:endParaRPr>
          </a:p>
          <a:p>
            <a:pPr marL="127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•color</a:t>
            </a:r>
            <a:endParaRPr sz="2400">
              <a:solidFill>
                <a:schemeClr val="dk1"/>
              </a:solidFill>
            </a:endParaRPr>
          </a:p>
          <a:p>
            <a:pPr marL="127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•Turret swivel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•Our 3d printed frame gave the tank a sturdy foundation. </a:t>
            </a:r>
            <a:endParaRPr sz="2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•Our tank was able to travel in a straight line with slight deviation</a:t>
            </a:r>
            <a:endParaRPr sz="2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10000"/>
          </a:bodyPr>
          <a:lstStyle/>
          <a:p>
            <a:pPr marL="0" lvl="0" indent="0" algn="l" rtl="0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•Our group maintained good communication.</a:t>
            </a:r>
            <a:endParaRPr sz="2800">
              <a:solidFill>
                <a:schemeClr val="dk1"/>
              </a:solidFill>
            </a:endParaRPr>
          </a:p>
          <a:p>
            <a:pPr marL="127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•Had assigned tasks each week</a:t>
            </a:r>
            <a:endParaRPr sz="2400">
              <a:solidFill>
                <a:schemeClr val="dk1"/>
              </a:solidFill>
            </a:endParaRPr>
          </a:p>
          <a:p>
            <a:pPr marL="127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•Gave each other progress updates on our part of the project</a:t>
            </a:r>
            <a:endParaRPr sz="2400">
              <a:solidFill>
                <a:schemeClr val="dk1"/>
              </a:solidFill>
            </a:endParaRPr>
          </a:p>
          <a:p>
            <a:pPr marL="127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•Let each other know the problems we encountered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•Our tank did not perform as we expected </a:t>
            </a:r>
            <a:endParaRPr sz="2800">
              <a:solidFill>
                <a:schemeClr val="dk1"/>
              </a:solidFill>
            </a:endParaRPr>
          </a:p>
          <a:p>
            <a:pPr marL="127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•Causes  </a:t>
            </a:r>
            <a:endParaRPr sz="2400">
              <a:solidFill>
                <a:schemeClr val="dk1"/>
              </a:solidFill>
            </a:endParaRPr>
          </a:p>
          <a:p>
            <a:pPr marL="4699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>
                <a:solidFill>
                  <a:schemeClr val="dk1"/>
                </a:solidFill>
              </a:rPr>
              <a:t>•Time</a:t>
            </a:r>
            <a:endParaRPr sz="2000">
              <a:solidFill>
                <a:schemeClr val="dk1"/>
              </a:solidFill>
            </a:endParaRPr>
          </a:p>
          <a:p>
            <a:pPr marL="939800" lvl="0" indent="4318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•Could not get the parts printed early</a:t>
            </a:r>
            <a:endParaRPr>
              <a:solidFill>
                <a:schemeClr val="dk1"/>
              </a:solidFill>
            </a:endParaRPr>
          </a:p>
          <a:p>
            <a:pPr marL="1397000" lvl="0" indent="4318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•Meant we could not test everything before the day of the test.</a:t>
            </a:r>
            <a:endParaRPr>
              <a:solidFill>
                <a:schemeClr val="dk1"/>
              </a:solidFill>
            </a:endParaRPr>
          </a:p>
          <a:p>
            <a:pPr marL="1854200" lvl="0" indent="4318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•resulted in unforeseen issues</a:t>
            </a:r>
            <a:endParaRPr>
              <a:solidFill>
                <a:schemeClr val="dk1"/>
              </a:solidFill>
            </a:endParaRPr>
          </a:p>
          <a:p>
            <a:pPr marL="2324100" lvl="0" indent="4191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•Main issue was that the wires prevented the servo from turning completely to the left </a:t>
            </a:r>
            <a:endParaRPr>
              <a:solidFill>
                <a:schemeClr val="dk1"/>
              </a:solidFill>
            </a:endParaRPr>
          </a:p>
          <a:p>
            <a:pPr marL="2781300" lvl="0" indent="4191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•Had to change the code last minute to compensate.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9271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</a:rPr>
              <a:t>•Tank was too high</a:t>
            </a:r>
            <a:endParaRPr sz="2000">
              <a:solidFill>
                <a:schemeClr val="dk1"/>
              </a:solidFill>
            </a:endParaRPr>
          </a:p>
          <a:p>
            <a:pPr marL="1397000" lvl="0" indent="4318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•We did not account for short boxes which resulted in collision.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818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•Things learned</a:t>
            </a:r>
            <a:endParaRPr sz="2800">
              <a:solidFill>
                <a:schemeClr val="dk1"/>
              </a:solidFill>
            </a:endParaRPr>
          </a:p>
          <a:p>
            <a:pPr marL="127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•We needed to think about every situation.</a:t>
            </a:r>
            <a:endParaRPr sz="2400">
              <a:solidFill>
                <a:schemeClr val="dk1"/>
              </a:solidFill>
            </a:endParaRPr>
          </a:p>
          <a:p>
            <a:pPr marL="4699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•Reserve printers in advance to allow us to build earlier.</a:t>
            </a:r>
            <a:endParaRPr sz="2400">
              <a:solidFill>
                <a:schemeClr val="dk1"/>
              </a:solidFill>
            </a:endParaRPr>
          </a:p>
          <a:p>
            <a:pPr marL="469900" lvl="0" indent="444500" algn="l" rtl="0">
              <a:lnSpc>
                <a:spcPct val="9818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•Test more by building our tank earlier.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/>
        </p:nvSpPr>
        <p:spPr>
          <a:xfrm>
            <a:off x="661000" y="471050"/>
            <a:ext cx="4376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117" name="Google Shape;117;p21"/>
          <p:cNvSpPr txBox="1"/>
          <p:nvPr/>
        </p:nvSpPr>
        <p:spPr>
          <a:xfrm>
            <a:off x="661000" y="1309750"/>
            <a:ext cx="3780900" cy="3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Reduce Sensor Elevation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Include additional peripheral sensors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Create a timeline to implement backup plan sooner in case of timing issues especially if the project duration envelopes a holiday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Expect unexpected delays during Holidays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Consider complexity in relation to time frame available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281100" y="596300"/>
            <a:ext cx="75444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Recommendations for Future Development</a:t>
            </a:r>
            <a:endParaRPr sz="2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1900" y="1251100"/>
            <a:ext cx="4019948" cy="3499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603</Words>
  <Application>Microsoft Macintosh PowerPoint</Application>
  <PresentationFormat>On-screen Show (16:9)</PresentationFormat>
  <Paragraphs>78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Average</vt:lpstr>
      <vt:lpstr>Arial</vt:lpstr>
      <vt:lpstr>Oswald</vt:lpstr>
      <vt:lpstr>Slate</vt:lpstr>
      <vt:lpstr>Tank Bot</vt:lpstr>
      <vt:lpstr>Introduction </vt:lpstr>
      <vt:lpstr>Project Requirements</vt:lpstr>
      <vt:lpstr>Design Approach</vt:lpstr>
      <vt:lpstr>Final Design</vt:lpstr>
      <vt:lpstr>Test results</vt:lpstr>
      <vt:lpstr>Conclusion</vt:lpstr>
      <vt:lpstr>Conclusion</vt:lpstr>
      <vt:lpstr>PowerPoint Presentation</vt:lpstr>
      <vt:lpstr>Endnotes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Kristina Camacho</cp:lastModifiedBy>
  <cp:revision>2</cp:revision>
  <dcterms:modified xsi:type="dcterms:W3CDTF">2025-06-03T15:08:20Z</dcterms:modified>
</cp:coreProperties>
</file>